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94" r:id="rId28"/>
    <p:sldId id="281" r:id="rId29"/>
    <p:sldId id="282" r:id="rId30"/>
    <p:sldId id="283" r:id="rId31"/>
    <p:sldId id="285" r:id="rId32"/>
    <p:sldId id="292" r:id="rId33"/>
    <p:sldId id="293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80"/>
            <p14:sldId id="294"/>
            <p14:sldId id="281"/>
            <p14:sldId id="282"/>
            <p14:sldId id="283"/>
            <p14:sldId id="285"/>
          </p14:sldIdLst>
        </p14:section>
        <p14:section name="Over-Interpretations" id="{9711BCF0-0EF2-435D-A2E2-B5014891C597}">
          <p14:sldIdLst>
            <p14:sldId id="292"/>
            <p14:sldId id="29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B"/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857" autoAdjust="0"/>
  </p:normalViewPr>
  <p:slideViewPr>
    <p:cSldViewPr snapToGrid="0">
      <p:cViewPr>
        <p:scale>
          <a:sx n="100" d="100"/>
          <a:sy n="100" d="100"/>
        </p:scale>
        <p:origin x="1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AC37A-E307-4E6A-8DE0-E52D3B96B3F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82D35-C639-42F0-A796-E171DAD9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7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+ token intro</a:t>
            </a:r>
          </a:p>
          <a:p>
            <a:r>
              <a:rPr lang="en-US" dirty="0"/>
              <a:t>=&gt; things impossible in low dimensions may become possible in higher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7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high dimensional pbs, we need A LOT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0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don’t do grid search in high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42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8" name="Picture 7" descr="A christmas tree with ornaments&#10;&#10;Description automatically generated">
            <a:extLst>
              <a:ext uri="{FF2B5EF4-FFF2-40B4-BE49-F238E27FC236}">
                <a16:creationId xmlns:a16="http://schemas.microsoft.com/office/drawing/2014/main" id="{837DA6EE-5BF3-C7A2-2686-B5079069F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7" y="3764527"/>
            <a:ext cx="287655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erson with white beard and glasses&#10;&#10;Description automatically generated">
            <a:extLst>
              <a:ext uri="{FF2B5EF4-FFF2-40B4-BE49-F238E27FC236}">
                <a16:creationId xmlns:a16="http://schemas.microsoft.com/office/drawing/2014/main" id="{2B52D025-EA46-4DE3-1C0B-53E5749FC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5" y="3764527"/>
            <a:ext cx="2876551" cy="28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4.05871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4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dirty="0">
                    <a:solidFill>
                      <a:srgbClr val="00B0F0"/>
                    </a:solidFill>
                  </a:rPr>
                  <a:t>spheres</a:t>
                </a:r>
                <a:r>
                  <a:rPr lang="en-US" i="1" dirty="0"/>
                  <a:t>, </a:t>
                </a:r>
                <a:r>
                  <a:rPr lang="en-US" i="1" dirty="0">
                    <a:solidFill>
                      <a:srgbClr val="C00000"/>
                    </a:solidFill>
                  </a:rPr>
                  <a:t>“red” </a:t>
                </a:r>
                <a:r>
                  <a:rPr lang="en-US" dirty="0">
                    <a:solidFill>
                      <a:srgbClr val="C00000"/>
                    </a:solidFill>
                  </a:rPr>
                  <a:t>spheres</a:t>
                </a:r>
                <a:r>
                  <a:rPr lang="en-US" i="1" dirty="0">
                    <a:solidFill>
                      <a:srgbClr val="C00000"/>
                    </a:solidFill>
                  </a:rPr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rgbClr val="00B0F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spheres</a:t>
                </a:r>
                <a:r>
                  <a:rPr lang="en-US" sz="2800" b="1" i="1" dirty="0"/>
                  <a:t>,</a:t>
                </a:r>
              </a:p>
              <a:p>
                <a:pPr algn="ctr"/>
                <a:r>
                  <a:rPr lang="en-US" sz="2800" b="1" i="1" dirty="0">
                    <a:solidFill>
                      <a:srgbClr val="C00000"/>
                    </a:solidFill>
                  </a:rPr>
                  <a:t>                                              “red” spheres radius: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blipFill>
                <a:blip r:embed="rId5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19285" y="5901381"/>
            <a:ext cx="697706" cy="56374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</a:t>
                </a:r>
                <a:r>
                  <a:rPr lang="en-US" dirty="0"/>
                  <a:t>spheres</a:t>
                </a:r>
                <a:r>
                  <a:rPr lang="en-US" i="1" dirty="0"/>
                  <a:t>, “red” </a:t>
                </a:r>
                <a:r>
                  <a:rPr lang="en-US" dirty="0"/>
                  <a:t>spheres</a:t>
                </a:r>
                <a:r>
                  <a:rPr lang="en-US" i="1" dirty="0"/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/>
                  <a:t> =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 “blue” </a:t>
                </a:r>
                <a:r>
                  <a:rPr lang="en-US" sz="2800" b="1" dirty="0"/>
                  <a:t>spheres</a:t>
                </a:r>
                <a:r>
                  <a:rPr lang="en-US" sz="2800" b="1" i="1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i="1" dirty="0"/>
                  <a:t>                                                              “red” radius: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blipFill>
                <a:blip r:embed="rId5"/>
                <a:stretch>
                  <a:fillRect b="-1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71768" y="5984398"/>
            <a:ext cx="697706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97282-7508-DA9E-2614-C0687B6CFA7D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and white drawing of a sailboat&#10;&#10;Description automatically generated">
            <a:extLst>
              <a:ext uri="{FF2B5EF4-FFF2-40B4-BE49-F238E27FC236}">
                <a16:creationId xmlns:a16="http://schemas.microsoft.com/office/drawing/2014/main" id="{055333C0-4171-DA23-ADE4-4B34E765C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16408" r="-569" b="16408"/>
          <a:stretch/>
        </p:blipFill>
        <p:spPr>
          <a:xfrm>
            <a:off x="3974305" y="0"/>
            <a:ext cx="4292202" cy="2883691"/>
          </a:xfrm>
          <a:prstGeom prst="rect">
            <a:avLst/>
          </a:prstGeom>
        </p:spPr>
      </p:pic>
      <p:pic>
        <p:nvPicPr>
          <p:cNvPr id="9" name="Picture 8" descr="A large city with many towers and a person walking on a bridge&#10;&#10;Description automatically generated with medium confidence">
            <a:extLst>
              <a:ext uri="{FF2B5EF4-FFF2-40B4-BE49-F238E27FC236}">
                <a16:creationId xmlns:a16="http://schemas.microsoft.com/office/drawing/2014/main" id="{DA07C05A-C9F5-CE27-1678-C72175E4A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94" y="-1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drawing of a city&#10;&#10;Description automatically generated">
            <a:extLst>
              <a:ext uri="{FF2B5EF4-FFF2-40B4-BE49-F238E27FC236}">
                <a16:creationId xmlns:a16="http://schemas.microsoft.com/office/drawing/2014/main" id="{2E287F46-7483-698B-5510-0BB1F4C5B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standing in a city&#10;&#10;Description automatically generated">
            <a:extLst>
              <a:ext uri="{FF2B5EF4-FFF2-40B4-BE49-F238E27FC236}">
                <a16:creationId xmlns:a16="http://schemas.microsoft.com/office/drawing/2014/main" id="{6FBEE3FE-24E2-38F6-6391-5373E5E3F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3" y="2883692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drawing of a structure with many spheres and lines&#10;&#10;Description automatically generated">
            <a:extLst>
              <a:ext uri="{FF2B5EF4-FFF2-40B4-BE49-F238E27FC236}">
                <a16:creationId xmlns:a16="http://schemas.microsoft.com/office/drawing/2014/main" id="{B8BCF076-1A6A-6F39-458E-826B20B70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3693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A2253CC-0F74-1ECD-65EF-86A123BD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26" y="0"/>
            <a:ext cx="4292202" cy="2883691"/>
          </a:xfrm>
          <a:solidFill>
            <a:srgbClr val="F9FAFB">
              <a:alpha val="67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“high dimensions”</a:t>
            </a:r>
            <a:br>
              <a:rPr lang="en-US" sz="4000" b="1" dirty="0"/>
            </a:br>
            <a:r>
              <a:rPr lang="en-US" sz="4000" b="1" dirty="0"/>
              <a:t>(MidJourney)</a:t>
            </a:r>
          </a:p>
        </p:txBody>
      </p:sp>
    </p:spTree>
    <p:extLst>
      <p:ext uri="{BB962C8B-B14F-4D97-AF65-F5344CB8AC3E}">
        <p14:creationId xmlns:p14="http://schemas.microsoft.com/office/powerpoint/2010/main" val="110218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822</Words>
  <Application>Microsoft Office PowerPoint</Application>
  <PresentationFormat>Widescreen</PresentationFormat>
  <Paragraphs>122</Paragraphs>
  <Slides>34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8 spheres paradox</vt:lpstr>
      <vt:lpstr>8 spheres paradox</vt:lpstr>
      <vt:lpstr>8 spheres paradox</vt:lpstr>
      <vt:lpstr> 2^n n-spheres paradox</vt:lpstr>
      <vt:lpstr> 2^n n-spheres paradox</vt:lpstr>
      <vt:lpstr>4 circles paradox</vt:lpstr>
      <vt:lpstr>4 circles paradox</vt:lpstr>
      <vt:lpstr>8 spheres paradox</vt:lpstr>
      <vt:lpstr>8 spheres paradox</vt:lpstr>
      <vt:lpstr>Statistics</vt:lpstr>
      <vt:lpstr>Over Interpretation</vt:lpstr>
      <vt:lpstr>“high dimensions” (MidJourney)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75</cp:revision>
  <dcterms:created xsi:type="dcterms:W3CDTF">2023-12-08T10:03:41Z</dcterms:created>
  <dcterms:modified xsi:type="dcterms:W3CDTF">2023-12-13T13:27:40Z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